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theme" Target="theme/theme1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presProps" Target="presProps.xml" /><Relationship Id="rId5" Type="http://schemas.openxmlformats.org/officeDocument/2006/relationships/slide" Target="slides/slide4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tableStyles" Target="tableStyle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7/21/2022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7/21/2022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7/21/2022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7/21/2022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7/21/2022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7/21/2022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7/21/2022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7/21/2022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7/21/2022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7/21/2022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7/21/2022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7/21/2022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583E63-6C3E-BD48-A757-6720FD3E063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/>
              <a:t>CHAUCER 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23A748-2742-C24A-8A2F-28822E922AF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4649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51E013-E909-344E-AD20-6FDD58BA8F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EDAAAF-5E5A-9547-A515-7325D2123E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Elizabethan DramaWhat is a tragedy?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Why do people write/watch tragedies?</a:t>
            </a:r>
          </a:p>
          <a:p>
            <a:endParaRPr lang="en-GB"/>
          </a:p>
          <a:p>
            <a:endParaRPr lang="en-GB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2288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E895E1-1B93-424E-A58D-30CEE9948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67AE5C-8068-D74A-B55F-9E29223BAC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br>
              <a:rPr lang="en-GB"/>
            </a:br>
            <a:r>
              <a:rPr lang="en-GB" b="1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 Movement from Religious to Secular within the 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TheatrePreviously, most of the drama done was in the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church in order to help educate the people about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their religion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Cycle plays were used to reenact history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Creation by God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Humans fall to Satan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Life during the Old Testament times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Redemption by Christ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Final judgment at the end of the world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 the 14th century the plays began to move out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into the town courtyards where they began to take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on a more secular ton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5676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1FD8F8-7B72-6D47-B33F-5AFDE9157F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EDEDED-C266-0B4D-8587-4A00CEA802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What is going on with Theatre?Miracle and mystery plays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Used to teach stories from the Bible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Moralities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Used to show people how they should live and die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Interlude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One-act plays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Some used the framework of the Moralities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Other were written for entertainment and could be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quite farcical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8704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35B703-9E3F-A643-89EF-E0B9B2342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35B37A-BE28-C340-AF88-6E5F42F111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2171700"/>
            <a:ext cx="9601200" cy="3581400"/>
          </a:xfrm>
        </p:spPr>
        <p:txBody>
          <a:bodyPr>
            <a:normAutofit fontScale="25000" lnSpcReduction="20000"/>
          </a:bodyPr>
          <a:lstStyle/>
          <a:p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1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4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Writing and Developing PlaysScholars and writers were viewing the world with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 more humanistic view (they were no longer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focusing all their attention on studying of the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divine)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Though the views were more humanistic medieval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practices and conventions dominated English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theatre through most of the 16th century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Playwrights were constantly intertwining secular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and ecclesiastical stories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Mixed both comic and serious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Many bloody plots were used during this time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King Henry VIII created the Church of England and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secular writing was more common</a:t>
            </a:r>
          </a:p>
          <a:p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1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5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Tragedy and Tragic HeroesElizabethan Tragedy- a dramatic form in which a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character of high rank is involved in a struggle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that ends in disaster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Elizabethan Tragic Hero- main character with a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tragic flaw (usually excessive ambition, pride,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jealousy, or some other human frailtyHow is this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different than a Greek TH?)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Catharsis purging of emotion, usually pity or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fear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Fatal Flaw (Hamartia or Tragic Flaw) a fatal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weakness in the character that causes this person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to become enmeshed in events that lead to his or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her downfall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Hubris excessive pride or self-confidence</a:t>
            </a:r>
          </a:p>
          <a:p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1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6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MeterIambic Pentameter- five sets of an unstressed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syllable followed by a stressed syllable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(dun-DUN)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(Shall I comPARE thee TO a SUMmers DAY?)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Blank Verse- unrhymed poetry written in iambic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pentameter. Usually spoken by the noble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characters, or when someone is being very serious.</a:t>
            </a:r>
          </a:p>
          <a:p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1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7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Words, Words, WordsSoliloquy- longer speech in which a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characterusually alone on stagespeaks as if to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him/herself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Monologue- a long uninterrupted speech by one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character that others can hear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Aside- a brief comment a character makes to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reveal his/her thoughts to the audience or to one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other character</a:t>
            </a:r>
          </a:p>
          <a:p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1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8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Shakespeare on StagePublic theater roofless courtyards (daylight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only)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Globe Theater (reconstructed)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No scenery barest minimum of furniture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Described in dialogue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Elaborate costumes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Scenes occurred rapidly colorful, fast-paced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about two hours</a:t>
            </a:r>
          </a:p>
          <a:p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1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9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Other FactsLike Greece, only men and boys acted on the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Elizabethan stage (it was considered immoral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for women to act!)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Elizabethan playwrights (especially Shakespeare)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broke the Greek Tragedy rules of time, place,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and action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Violence could be shown on stageand it was!</a:t>
            </a:r>
          </a:p>
          <a:p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1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10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Elizabethan TheatersThey were round and open to the air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Higher-class people sat along the sides in seats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lower classes stood on the ground in front of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stage (groundlings)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There were costumes, but no elaborate sets</a:t>
            </a:r>
          </a:p>
          <a:p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1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11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expensive seats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Balcony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Groundlings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Stage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Globe Theater, London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1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12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(No Transcript)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1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13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Globe rebuilt in 1997 for the second time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1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14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(No Transcript)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1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15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(No Transcript)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1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16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(No Transcript)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1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17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(No Transcript)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1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18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(No Transcript)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1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19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(No Transcript)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1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(No Transcript)</a:t>
            </a:r>
            <a:endParaRPr lang="en-GB" b="1" i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Write a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5528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2F138D-EB1E-C94E-8CD8-C1333C0916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AFA8F7-6E47-0E4F-B293-9329C94504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Writing and Developing PlaysScholars and writers were viewing the world with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 more humanistic view (they were no longer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focusing all their attention on studying of the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divine)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Though the views were more humanistic medieval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practices and conventions dominated English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theatre through most of the 16th century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Playwrights were constantly intertwining secular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and ecclesiastical stories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Mixed both comic and serious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Many bloody plots were used during this time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King Henry VIII created the Church of England and 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8688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280CD2-6472-444F-A28B-6D8114F652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057785-48F6-8144-A41D-24ECF00314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Tragedy and Tragic HeroesElizabethan Tragedy- a dramatic form in which a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character of high rank is involved in a struggle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that ends in disaster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Elizabethan Tragic Hero- main character with a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tragic flaw (usually excessive ambition, pride,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jealousy, or some other human frailtyHow is this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different than a Greek TH?)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Catharsis purging of emotion, usually pity or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fear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Fatal Flaw (Hamartia or Tragic Flaw) a fatal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weakness in the character that causes this person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to become enmeshed in events that lead to his or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her downfall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Hubris excessive pride or self-confidence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4005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66825-D715-F942-B1DF-F0671E49C4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54F0A3-B383-524C-AFDD-F16571C10D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Shakespeare on StagePublic theater roofless courtyards (daylight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only)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Globe Theater (reconstructed)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No scenery barest minimum of furniture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Described in dialogue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Elaborate costumes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Scenes occurred rapidly colorful, fast-paced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about two hours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9617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D3330D-1D78-1748-A8B8-CF663312CB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4529138"/>
          </a:xfrm>
        </p:spPr>
        <p:txBody>
          <a:bodyPr/>
          <a:lstStyle/>
          <a:p>
            <a:br>
              <a:rPr lang="en-GB"/>
            </a:br>
            <a:br>
              <a:rPr lang="en-GB"/>
            </a:br>
            <a:r>
              <a:rPr lang="en-GB"/>
              <a:t>               Thank you 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A0F4A8-8ABD-5644-9574-9B3FA01F4108}"/>
              </a:ext>
            </a:extLst>
          </p:cNvPr>
          <p:cNvSpPr>
            <a:spLocks noGrp="1"/>
          </p:cNvSpPr>
          <p:nvPr>
            <p:ph idx="1"/>
          </p:nvPr>
        </p:nvSpPr>
        <p:spPr>
          <a:xfrm rot="11907903">
            <a:off x="1353031" y="4872861"/>
            <a:ext cx="10203547" cy="2550887"/>
          </a:xfrm>
        </p:spPr>
        <p:txBody>
          <a:bodyPr/>
          <a:lstStyle/>
          <a:p>
            <a:r>
              <a:rPr lang="en-GB"/>
              <a:t>Thank you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611533"/>
      </p:ext>
    </p:extLst>
  </p:cSld>
  <p:clrMapOvr>
    <a:masterClrMapping/>
  </p:clrMapOvr>
</p:sld>
</file>

<file path=ppt/theme/theme1.xml><?xml version="1.0" encoding="utf-8"?>
<a:theme xmlns:a="http://schemas.openxmlformats.org/drawingml/2006/main" name="TF10001025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10001025" id="{F9915BBD-9749-466F-995C-8C8D6A938EC0}" vid="{CF1D1A65-FC75-42D2-B7EF-D2991382DC6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9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TF10001025</vt:lpstr>
      <vt:lpstr>CHAUCER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             Thank you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CHAUCER </dc:title>
  <dc:creator>Unknown User</dc:creator>
  <cp:lastModifiedBy>Unknown User</cp:lastModifiedBy>
  <cp:revision>1</cp:revision>
  <dcterms:created xsi:type="dcterms:W3CDTF">2022-07-21T11:21:28Z</dcterms:created>
  <dcterms:modified xsi:type="dcterms:W3CDTF">2022-07-21T11:30:59Z</dcterms:modified>
</cp:coreProperties>
</file>